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a9dc30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a9dc30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a9dc30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a9dc30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b963db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b963db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Accessors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50350" y="127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Drawbacks of accessing the object property using traditional ways.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Getter and setter.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Examples of getter and setters.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67700" y="42495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32850" y="1191300"/>
            <a:ext cx="4541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return value from the getter is used.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setter is called and passed the value that was set.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ECMAScript 5 (ES5 2009)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32850" y="3746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Getter and Setter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Syntax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367950"/>
            <a:ext cx="49464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`${objectname.propertyname}`.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